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1" r:id="rId6"/>
    <p:sldId id="262" r:id="rId7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1C4D7-4F87-3C42-B543-82E4CD4E6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5A391-3FE2-B740-AA4D-94C9634B5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3CEB7-406F-674F-B4F2-6825EBC19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79DBA-4FF7-6E4B-AA72-E8742501A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5926A-166C-3A40-944B-B018DEAC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9550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ECB3D-76DA-5E41-9F7F-4477CD2B2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DD516B-2AB0-654D-ABAB-7C57A68C4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B0347-A473-E54F-BB0C-83E2A027A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C5115-DB51-554F-9D20-8E0D5321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D29F9-70BA-9941-9928-58B686661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40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F28E57-2763-7341-874F-E0A00C979B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437B4-FB6A-C84A-882A-C2D0B415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A1CB7-AD68-774B-BF57-496FD790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54682-D72F-A141-8873-E8417628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7DBC4-A475-D149-9EC4-75BE42D8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21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F5BB8-A6FA-8342-82B7-B04D5A256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71ADE-FA99-4A4D-BB39-43E7E4CF7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4841C-0B53-FB45-84E0-445E135FF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87C10-9B99-C845-9965-F597AD53E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B09CE-3517-5A47-8BE8-F4374FBC4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59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66110-665A-1B4F-B487-DA60D321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A43E9-0EE1-6E4E-8324-5B544737D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1BCE4-009E-4346-834B-E03C18969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D4A6D-2CA7-B243-A69C-C5061AEC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23580-E164-B040-A5E1-D4219964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35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2913B-020C-6742-B5F9-E328916B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242E6-B947-3C45-B52C-80DE86AB9E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DE3DCC-7BDE-3C49-847F-324D569AC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9533B-211E-904D-8624-BFEBE7D6F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98BF5-4D82-1E42-9CAB-599D034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16DA4D-96CA-D245-8CE8-6755B521D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20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3E61E-2955-5A46-A3C7-1BE70AA41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34AC0-3374-A648-AAAA-B337E525E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E07CFA-E56C-2042-BF92-812B72139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703D4-4C5B-8C40-A7AC-CD041681B1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8BCB2-E444-EB41-8C61-681C960D4A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0985C-2F4B-364C-B9FC-4C4726860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B4DD2A-24CA-5046-AF2E-E74F44C56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1BA048-8BFB-8F4B-A449-DE8C8DFE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624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1107-8A4D-A24D-8E2E-FBEB0D372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36B8D-92F4-9A45-85EC-B52806946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9C750-6F25-6C40-AB9C-492200546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FD81C-E331-C94E-ACAB-C6C62624A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643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427284-54BF-5548-A729-04FFF69F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046AF4-5E08-694B-B4AC-40DC9B35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CB52D-9634-AB4D-8E95-52AFAA886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53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F7191-F579-384A-BD80-9DDFCB6C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480F-87A9-2640-A049-7AAC921F9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0CB93-32A1-8B46-B73B-4E408C1F4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CFB7-A36E-CA48-AE37-41DC8977C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DD40DE-29C2-104D-B35A-9F40A2A1F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15AEB-BF2F-7B4A-892E-BC16545C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48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F1DC-9CCE-9E45-9B9A-7B05FC0D2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3DCD05-E952-3C43-A251-383C6059D3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B4DAC2-99D9-9D46-BA79-0C4A89A99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1241B-00B9-794E-9C67-AA0E62F2E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BAB33-9D2A-AB45-AFBB-8D8725289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B0CF1-06BC-944C-BD56-980389AC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0671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C7D4C-3A9B-614E-8DA3-DDB41E81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FA2F0-BFEA-D74D-A5E3-B30F259F3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71E9C-A0D4-BE4A-92E2-7CB9D5BD8A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0DF9C-BE34-A048-8581-A17E1E610C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7789E-0E98-CC45-937A-D15AFABA4D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440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784F20-4D2D-9E49-A3A3-028B1F98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568" y="681646"/>
            <a:ext cx="1878215" cy="33100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2D59DE-76C0-E44F-8A19-3E8F19F5B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08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B741B2-7083-644A-83F1-792EE307A8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UNFAIL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34B3C-E5AC-9546-8322-99F25280C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GB">
                <a:solidFill>
                  <a:schemeClr val="bg1"/>
                </a:solidFill>
              </a:rPr>
              <a:t>Transforming failure into knowledge</a:t>
            </a:r>
          </a:p>
        </p:txBody>
      </p:sp>
    </p:spTree>
    <p:extLst>
      <p:ext uri="{BB962C8B-B14F-4D97-AF65-F5344CB8AC3E}">
        <p14:creationId xmlns:p14="http://schemas.microsoft.com/office/powerpoint/2010/main" val="2321307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496DD3C-A23D-A54D-AEE7-E00B79EBF749}"/>
              </a:ext>
            </a:extLst>
          </p:cNvPr>
          <p:cNvCxnSpPr>
            <a:cxnSpLocks/>
          </p:cNvCxnSpPr>
          <p:nvPr/>
        </p:nvCxnSpPr>
        <p:spPr>
          <a:xfrm>
            <a:off x="7602175" y="4487566"/>
            <a:ext cx="1403280" cy="8538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6F751F-DAE5-7B4D-9564-ABDBF28DA2C9}"/>
              </a:ext>
            </a:extLst>
          </p:cNvPr>
          <p:cNvCxnSpPr>
            <a:cxnSpLocks/>
          </p:cNvCxnSpPr>
          <p:nvPr/>
        </p:nvCxnSpPr>
        <p:spPr>
          <a:xfrm flipV="1">
            <a:off x="7620921" y="2105891"/>
            <a:ext cx="1384534" cy="863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EFD978A-004B-524F-BB32-AC13E9A9DA61}"/>
              </a:ext>
            </a:extLst>
          </p:cNvPr>
          <p:cNvCxnSpPr>
            <a:cxnSpLocks/>
          </p:cNvCxnSpPr>
          <p:nvPr/>
        </p:nvCxnSpPr>
        <p:spPr>
          <a:xfrm flipV="1">
            <a:off x="7620921" y="3763871"/>
            <a:ext cx="138453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F5F565-7596-8D4F-970D-9BA0F0DEEDFB}"/>
              </a:ext>
            </a:extLst>
          </p:cNvPr>
          <p:cNvCxnSpPr/>
          <p:nvPr/>
        </p:nvCxnSpPr>
        <p:spPr>
          <a:xfrm flipV="1">
            <a:off x="7545413" y="969818"/>
            <a:ext cx="1460042" cy="124841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5F3581C-D163-3B4D-9F23-7D6AAF1D1570}"/>
              </a:ext>
            </a:extLst>
          </p:cNvPr>
          <p:cNvSpPr/>
          <p:nvPr/>
        </p:nvSpPr>
        <p:spPr>
          <a:xfrm>
            <a:off x="4988801" y="1921017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4" name="Picture 43" descr="A close up of a logo&#10;&#10;Description automatically generated">
            <a:extLst>
              <a:ext uri="{FF2B5EF4-FFF2-40B4-BE49-F238E27FC236}">
                <a16:creationId xmlns:a16="http://schemas.microsoft.com/office/drawing/2014/main" id="{29ECD6B9-9C6E-B54D-9FCF-A6EA0E43E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88253" flipH="1">
            <a:off x="3931076" y="1470538"/>
            <a:ext cx="1214107" cy="1720781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DE868E-DE0E-9E49-B23C-8806E7381624}"/>
              </a:ext>
            </a:extLst>
          </p:cNvPr>
          <p:cNvSpPr/>
          <p:nvPr/>
        </p:nvSpPr>
        <p:spPr>
          <a:xfrm>
            <a:off x="4988801" y="267221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A55FCBBE-1B9E-4F43-BCA6-F0CFAF0D2F85}"/>
              </a:ext>
            </a:extLst>
          </p:cNvPr>
          <p:cNvSpPr/>
          <p:nvPr/>
        </p:nvSpPr>
        <p:spPr>
          <a:xfrm>
            <a:off x="4988801" y="342900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97E4B592-F57D-AC48-851B-5BD1CB0DF066}"/>
              </a:ext>
            </a:extLst>
          </p:cNvPr>
          <p:cNvSpPr/>
          <p:nvPr/>
        </p:nvSpPr>
        <p:spPr>
          <a:xfrm>
            <a:off x="4963293" y="493328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A99A2A-2DF3-A546-9135-BD11BA29A91B}"/>
              </a:ext>
            </a:extLst>
          </p:cNvPr>
          <p:cNvSpPr txBox="1"/>
          <p:nvPr/>
        </p:nvSpPr>
        <p:spPr>
          <a:xfrm>
            <a:off x="9062217" y="708208"/>
            <a:ext cx="18175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ADD STORY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AB6D33-43E6-644E-9295-DCEA5378BD79}"/>
              </a:ext>
            </a:extLst>
          </p:cNvPr>
          <p:cNvSpPr txBox="1"/>
          <p:nvPr/>
        </p:nvSpPr>
        <p:spPr>
          <a:xfrm>
            <a:off x="9062217" y="1629176"/>
            <a:ext cx="23406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YOUR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OWN GEMS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BC1506F-AD63-F843-928D-F2A86181F0BD}"/>
              </a:ext>
            </a:extLst>
          </p:cNvPr>
          <p:cNvSpPr txBox="1"/>
          <p:nvPr/>
        </p:nvSpPr>
        <p:spPr>
          <a:xfrm>
            <a:off x="9062217" y="2877254"/>
            <a:ext cx="27972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BROWSE ONLINE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COLLECTION OF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ANONYMOUS GEMS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93AB8340-40D8-8E4D-9337-299BC726E8DE}"/>
              </a:ext>
            </a:extLst>
          </p:cNvPr>
          <p:cNvSpPr/>
          <p:nvPr/>
        </p:nvSpPr>
        <p:spPr>
          <a:xfrm>
            <a:off x="4988801" y="418579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D93D73-1053-C04F-B65F-C3E56F3F9764}"/>
              </a:ext>
            </a:extLst>
          </p:cNvPr>
          <p:cNvSpPr txBox="1"/>
          <p:nvPr/>
        </p:nvSpPr>
        <p:spPr>
          <a:xfrm>
            <a:off x="9053648" y="5050662"/>
            <a:ext cx="188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TUTORIAL</a:t>
            </a:r>
          </a:p>
          <a:p>
            <a:r>
              <a:rPr lang="en-GB" sz="2800" dirty="0">
                <a:latin typeface="+mj-lt"/>
              </a:rPr>
              <a:t>TO THE APP</a:t>
            </a:r>
          </a:p>
        </p:txBody>
      </p:sp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89E267D-6EB5-D74D-B3FA-6CFE997DC06F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Picture 2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A741139B-90A6-D145-BBE7-50D4EC1DE1E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194912" y="1321737"/>
            <a:ext cx="2285547" cy="213713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75031" y="1575512"/>
            <a:ext cx="2285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understanding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DD496A-5A07-7945-836E-914D16E5ADB5}"/>
              </a:ext>
            </a:extLst>
          </p:cNvPr>
          <p:cNvSpPr txBox="1"/>
          <p:nvPr/>
        </p:nvSpPr>
        <p:spPr>
          <a:xfrm>
            <a:off x="1175031" y="4073226"/>
            <a:ext cx="2285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Log in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5707B96D-B614-A248-80A8-6CF54192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0599" y="5066033"/>
            <a:ext cx="550800" cy="5508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512589C-357C-D842-AAD8-CFE0CAD0701D}"/>
              </a:ext>
            </a:extLst>
          </p:cNvPr>
          <p:cNvSpPr/>
          <p:nvPr/>
        </p:nvSpPr>
        <p:spPr>
          <a:xfrm>
            <a:off x="1142551" y="4523498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E-mail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6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73BF573-1883-A74E-A6AB-DB9766BFCA8D}"/>
              </a:ext>
            </a:extLst>
          </p:cNvPr>
          <p:cNvCxnSpPr>
            <a:cxnSpLocks/>
          </p:cNvCxnSpPr>
          <p:nvPr/>
        </p:nvCxnSpPr>
        <p:spPr>
          <a:xfrm flipV="1">
            <a:off x="9251772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9E7F187-BE10-6641-812B-5D6910F73C32}"/>
              </a:ext>
            </a:extLst>
          </p:cNvPr>
          <p:cNvCxnSpPr>
            <a:cxnSpLocks/>
          </p:cNvCxnSpPr>
          <p:nvPr/>
        </p:nvCxnSpPr>
        <p:spPr>
          <a:xfrm>
            <a:off x="3750163" y="4655127"/>
            <a:ext cx="530153" cy="296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B842C54-68B0-AD44-8F62-69480D08D3E5}"/>
              </a:ext>
            </a:extLst>
          </p:cNvPr>
          <p:cNvCxnSpPr>
            <a:cxnSpLocks/>
          </p:cNvCxnSpPr>
          <p:nvPr/>
        </p:nvCxnSpPr>
        <p:spPr>
          <a:xfrm flipV="1">
            <a:off x="3723638" y="1739249"/>
            <a:ext cx="562851" cy="4243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38E5616-07CA-9D40-B967-F62224411856}"/>
              </a:ext>
            </a:extLst>
          </p:cNvPr>
          <p:cNvCxnSpPr>
            <a:cxnSpLocks/>
          </p:cNvCxnSpPr>
          <p:nvPr/>
        </p:nvCxnSpPr>
        <p:spPr>
          <a:xfrm flipV="1">
            <a:off x="9281463" y="4726498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1FF94AD-2CCF-5945-82F6-25F495A4CCCE}"/>
              </a:ext>
            </a:extLst>
          </p:cNvPr>
          <p:cNvCxnSpPr>
            <a:cxnSpLocks/>
          </p:cNvCxnSpPr>
          <p:nvPr/>
        </p:nvCxnSpPr>
        <p:spPr>
          <a:xfrm>
            <a:off x="9271138" y="5507403"/>
            <a:ext cx="564723" cy="2214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EC624E1-ECDB-7A42-953A-CB724FC949ED}"/>
              </a:ext>
            </a:extLst>
          </p:cNvPr>
          <p:cNvCxnSpPr>
            <a:cxnSpLocks/>
          </p:cNvCxnSpPr>
          <p:nvPr/>
        </p:nvCxnSpPr>
        <p:spPr>
          <a:xfrm flipV="1">
            <a:off x="3723637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4DEABBE-3867-C24C-932C-06F60E8B27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0" y="0"/>
            <a:ext cx="4635571" cy="6857990"/>
          </a:xfrm>
          <a:prstGeom prst="rect">
            <a:avLst/>
          </a:prstGeom>
          <a:effectLst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2B9B0A-6C5A-DF4E-BDDA-12749902A861}"/>
              </a:ext>
            </a:extLst>
          </p:cNvPr>
          <p:cNvSpPr/>
          <p:nvPr/>
        </p:nvSpPr>
        <p:spPr>
          <a:xfrm>
            <a:off x="872815" y="96980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6D6EB519-0B7A-8C40-B5C8-761BEDBF37D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27906" y="1151566"/>
            <a:ext cx="421435" cy="3940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5B30463-407B-2B40-A05E-77A12A60278E}"/>
              </a:ext>
            </a:extLst>
          </p:cNvPr>
          <p:cNvSpPr txBox="1"/>
          <p:nvPr/>
        </p:nvSpPr>
        <p:spPr>
          <a:xfrm>
            <a:off x="1258505" y="96980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D15DC57-10BE-6547-954F-898CDF338AFE}"/>
              </a:ext>
            </a:extLst>
          </p:cNvPr>
          <p:cNvSpPr/>
          <p:nvPr/>
        </p:nvSpPr>
        <p:spPr>
          <a:xfrm>
            <a:off x="1142532" y="192100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Title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E09D3F-879F-B647-ABAB-3C27B133B46A}"/>
              </a:ext>
            </a:extLst>
          </p:cNvPr>
          <p:cNvSpPr/>
          <p:nvPr/>
        </p:nvSpPr>
        <p:spPr>
          <a:xfrm>
            <a:off x="1142531" y="2426776"/>
            <a:ext cx="2350507" cy="1563333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Tell your story…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055FBBA-DD77-0C41-8C1C-C8688297DB00}"/>
              </a:ext>
            </a:extLst>
          </p:cNvPr>
          <p:cNvSpPr/>
          <p:nvPr/>
        </p:nvSpPr>
        <p:spPr>
          <a:xfrm>
            <a:off x="1142530" y="4126546"/>
            <a:ext cx="2350507" cy="88027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Add learning point</a:t>
            </a:r>
          </a:p>
        </p:txBody>
      </p:sp>
      <p:pic>
        <p:nvPicPr>
          <p:cNvPr id="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0A0F912-E474-194D-ABC0-267F2A42D5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508386" y="10"/>
            <a:ext cx="4635571" cy="6857990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236AFDB-2D3A-884C-B882-7846DEF67BB9}"/>
              </a:ext>
            </a:extLst>
          </p:cNvPr>
          <p:cNvSpPr/>
          <p:nvPr/>
        </p:nvSpPr>
        <p:spPr>
          <a:xfrm>
            <a:off x="6381201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192BC66F-A517-A741-8691-EC5FB5F23D7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6536292" y="1151576"/>
            <a:ext cx="421435" cy="39406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B902B9A-8AE8-7A4F-B973-5255E6D18A2A}"/>
              </a:ext>
            </a:extLst>
          </p:cNvPr>
          <p:cNvSpPr txBox="1"/>
          <p:nvPr/>
        </p:nvSpPr>
        <p:spPr>
          <a:xfrm>
            <a:off x="6766891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4BFC15B-29C2-BE4A-9CE7-B094CE3BB264}"/>
              </a:ext>
            </a:extLst>
          </p:cNvPr>
          <p:cNvSpPr/>
          <p:nvPr/>
        </p:nvSpPr>
        <p:spPr>
          <a:xfrm>
            <a:off x="6650918" y="192101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Tag with category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EBF74E4-E62E-FE4A-90D5-3416E1542E50}"/>
              </a:ext>
            </a:extLst>
          </p:cNvPr>
          <p:cNvSpPr/>
          <p:nvPr/>
        </p:nvSpPr>
        <p:spPr>
          <a:xfrm>
            <a:off x="6650914" y="2427162"/>
            <a:ext cx="2350507" cy="1857668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9F1631E-58F1-7848-B66A-96CB18757EA4}"/>
              </a:ext>
            </a:extLst>
          </p:cNvPr>
          <p:cNvSpPr/>
          <p:nvPr/>
        </p:nvSpPr>
        <p:spPr>
          <a:xfrm>
            <a:off x="1142530" y="5143258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39AFA1F-59CF-BF48-9118-868555657E0B}"/>
              </a:ext>
            </a:extLst>
          </p:cNvPr>
          <p:cNvSpPr/>
          <p:nvPr/>
        </p:nvSpPr>
        <p:spPr>
          <a:xfrm>
            <a:off x="6650916" y="5134376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 &amp; PUBLISH ANONYMOUSLY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12A6CD5-7600-8A4D-8751-8F7B54AEBA5B}"/>
              </a:ext>
            </a:extLst>
          </p:cNvPr>
          <p:cNvSpPr/>
          <p:nvPr/>
        </p:nvSpPr>
        <p:spPr>
          <a:xfrm>
            <a:off x="6650914" y="4412385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83E473C-0F10-2C44-8468-A0567EF39060}"/>
              </a:ext>
            </a:extLst>
          </p:cNvPr>
          <p:cNvSpPr/>
          <p:nvPr/>
        </p:nvSpPr>
        <p:spPr>
          <a:xfrm rot="10800000" flipH="1" flipV="1">
            <a:off x="6725500" y="2537116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5A259B-60C5-9646-9105-09BE2D54A3FA}"/>
              </a:ext>
            </a:extLst>
          </p:cNvPr>
          <p:cNvSpPr/>
          <p:nvPr/>
        </p:nvSpPr>
        <p:spPr>
          <a:xfrm>
            <a:off x="7525024" y="251815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DCEF9210-7101-6F40-9028-1B87276F5C43}"/>
              </a:ext>
            </a:extLst>
          </p:cNvPr>
          <p:cNvSpPr/>
          <p:nvPr/>
        </p:nvSpPr>
        <p:spPr>
          <a:xfrm rot="10800000" flipH="1" flipV="1">
            <a:off x="7867287" y="2537116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A4AA8AC-A5B7-DC43-8C6F-7C220089F642}"/>
              </a:ext>
            </a:extLst>
          </p:cNvPr>
          <p:cNvSpPr/>
          <p:nvPr/>
        </p:nvSpPr>
        <p:spPr>
          <a:xfrm>
            <a:off x="8397839" y="252626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0039FCAE-EFC3-C34B-AF5E-BCB8D15A0EFD}"/>
              </a:ext>
            </a:extLst>
          </p:cNvPr>
          <p:cNvSpPr/>
          <p:nvPr/>
        </p:nvSpPr>
        <p:spPr>
          <a:xfrm rot="10800000" flipH="1" flipV="1">
            <a:off x="6725500" y="2960653"/>
            <a:ext cx="197242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high expectations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B801199-2C88-FC4A-A32B-49E56E01CFF8}"/>
              </a:ext>
            </a:extLst>
          </p:cNvPr>
          <p:cNvSpPr/>
          <p:nvPr/>
        </p:nvSpPr>
        <p:spPr>
          <a:xfrm>
            <a:off x="8392731" y="2954908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FC1B942-2397-E140-949D-28C7F3B5DB94}"/>
              </a:ext>
            </a:extLst>
          </p:cNvPr>
          <p:cNvSpPr/>
          <p:nvPr/>
        </p:nvSpPr>
        <p:spPr>
          <a:xfrm rot="10800000" flipH="1" flipV="1">
            <a:off x="6725500" y="3390670"/>
            <a:ext cx="1404406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frustration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6711BFB-6DFC-3D4A-B5DE-090DC65AFF89}"/>
              </a:ext>
            </a:extLst>
          </p:cNvPr>
          <p:cNvSpPr/>
          <p:nvPr/>
        </p:nvSpPr>
        <p:spPr>
          <a:xfrm>
            <a:off x="7825106" y="338524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4AA72344-FA50-634C-86BC-70B24EE0160D}"/>
              </a:ext>
            </a:extLst>
          </p:cNvPr>
          <p:cNvSpPr/>
          <p:nvPr/>
        </p:nvSpPr>
        <p:spPr>
          <a:xfrm rot="10800000" flipH="1" flipV="1">
            <a:off x="6725499" y="3820205"/>
            <a:ext cx="1861607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embarrassment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D9C0C17-BBB7-804A-925E-5929B152D2E4}"/>
              </a:ext>
            </a:extLst>
          </p:cNvPr>
          <p:cNvSpPr/>
          <p:nvPr/>
        </p:nvSpPr>
        <p:spPr>
          <a:xfrm>
            <a:off x="8251657" y="382020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C0213F-868F-3B46-9087-CE3630391DDA}"/>
              </a:ext>
            </a:extLst>
          </p:cNvPr>
          <p:cNvSpPr txBox="1"/>
          <p:nvPr/>
        </p:nvSpPr>
        <p:spPr>
          <a:xfrm>
            <a:off x="4338113" y="1520897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BRIEF TITLE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AEE5EDA-09D7-2F45-9C71-54CECB1AF8C9}"/>
              </a:ext>
            </a:extLst>
          </p:cNvPr>
          <p:cNvSpPr txBox="1"/>
          <p:nvPr/>
        </p:nvSpPr>
        <p:spPr>
          <a:xfrm>
            <a:off x="4357862" y="2487379"/>
            <a:ext cx="1561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DETAILED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DESCRIPTION</a:t>
            </a:r>
          </a:p>
          <a:p>
            <a:r>
              <a:rPr lang="en-GB" sz="2000" dirty="0">
                <a:latin typeface="+mj-lt"/>
              </a:rPr>
              <a:t>“THE WHOLE</a:t>
            </a:r>
          </a:p>
          <a:p>
            <a:r>
              <a:rPr lang="en-GB" sz="2000" dirty="0">
                <a:latin typeface="+mj-lt"/>
              </a:rPr>
              <a:t>STORY”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3366F8-B3A2-C04A-8B40-87337048C835}"/>
              </a:ext>
            </a:extLst>
          </p:cNvPr>
          <p:cNvSpPr txBox="1"/>
          <p:nvPr/>
        </p:nvSpPr>
        <p:spPr>
          <a:xfrm>
            <a:off x="9885997" y="2487379"/>
            <a:ext cx="178516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ADDING TAGS</a:t>
            </a:r>
          </a:p>
          <a:p>
            <a:r>
              <a:rPr lang="en-GB" sz="2000" dirty="0">
                <a:latin typeface="+mj-lt"/>
              </a:rPr>
              <a:t>RELATED TO</a:t>
            </a:r>
          </a:p>
          <a:p>
            <a:r>
              <a:rPr lang="en-GB" sz="2000" dirty="0">
                <a:latin typeface="+mj-lt"/>
              </a:rPr>
              <a:t>FEELING AND</a:t>
            </a:r>
          </a:p>
          <a:p>
            <a:r>
              <a:rPr lang="en-GB" sz="2000" dirty="0">
                <a:latin typeface="+mj-lt"/>
              </a:rPr>
              <a:t>CONTRIBUTING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FACTORS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6E5E1E-EC59-8741-849D-D543690DC321}"/>
              </a:ext>
            </a:extLst>
          </p:cNvPr>
          <p:cNvSpPr txBox="1"/>
          <p:nvPr/>
        </p:nvSpPr>
        <p:spPr>
          <a:xfrm>
            <a:off x="4357862" y="4450699"/>
            <a:ext cx="12449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THE MAIN</a:t>
            </a:r>
          </a:p>
          <a:p>
            <a:r>
              <a:rPr lang="en-GB" sz="2000" dirty="0">
                <a:latin typeface="+mj-lt"/>
              </a:rPr>
              <a:t>LEARNING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POINTS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82D726-B1BC-D04B-B080-52A7021B04E5}"/>
              </a:ext>
            </a:extLst>
          </p:cNvPr>
          <p:cNvSpPr txBox="1"/>
          <p:nvPr/>
        </p:nvSpPr>
        <p:spPr>
          <a:xfrm>
            <a:off x="9905005" y="4509548"/>
            <a:ext cx="1017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4538D4E-995F-7C44-A3F8-FDEE32769D0F}"/>
              </a:ext>
            </a:extLst>
          </p:cNvPr>
          <p:cNvSpPr txBox="1"/>
          <p:nvPr/>
        </p:nvSpPr>
        <p:spPr>
          <a:xfrm>
            <a:off x="9894680" y="5208371"/>
            <a:ext cx="20432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 &amp; PUBLIC</a:t>
            </a:r>
          </a:p>
          <a:p>
            <a:r>
              <a:rPr lang="en-GB" sz="2000" dirty="0">
                <a:latin typeface="+mj-lt"/>
              </a:rPr>
              <a:t>PUBLIC IS </a:t>
            </a:r>
            <a:r>
              <a:rPr lang="en-GB" sz="2000" u="sng" dirty="0">
                <a:latin typeface="+mj-lt"/>
              </a:rPr>
              <a:t>ALWAYS</a:t>
            </a:r>
          </a:p>
          <a:p>
            <a:r>
              <a:rPr lang="en-GB" sz="2000" dirty="0">
                <a:latin typeface="+mj-lt"/>
              </a:rPr>
              <a:t>ANONYMOUS</a:t>
            </a:r>
          </a:p>
        </p:txBody>
      </p:sp>
    </p:spTree>
    <p:extLst>
      <p:ext uri="{BB962C8B-B14F-4D97-AF65-F5344CB8AC3E}">
        <p14:creationId xmlns:p14="http://schemas.microsoft.com/office/powerpoint/2010/main" val="232242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FBA0EF0B-9AA8-F040-B8BB-C4D97F94C992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083ED299-5C16-8941-B383-0ACFAD1369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97925" y="4385099"/>
            <a:ext cx="984339" cy="92042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48ADCB-470A-FF4D-9172-E20577CFF541}"/>
              </a:ext>
            </a:extLst>
          </p:cNvPr>
          <p:cNvCxnSpPr/>
          <p:nvPr/>
        </p:nvCxnSpPr>
        <p:spPr>
          <a:xfrm flipV="1">
            <a:off x="2837684" y="4343534"/>
            <a:ext cx="187226" cy="1499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83D6BE2-CC08-F24D-A3D4-A035558E6198}"/>
              </a:ext>
            </a:extLst>
          </p:cNvPr>
          <p:cNvCxnSpPr>
            <a:cxnSpLocks/>
          </p:cNvCxnSpPr>
          <p:nvPr/>
        </p:nvCxnSpPr>
        <p:spPr>
          <a:xfrm flipV="1">
            <a:off x="2560591" y="4073236"/>
            <a:ext cx="113336" cy="226285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A921DF-B0AF-D849-B84F-0E2C8D289567}"/>
              </a:ext>
            </a:extLst>
          </p:cNvPr>
          <p:cNvCxnSpPr>
            <a:cxnSpLocks/>
          </p:cNvCxnSpPr>
          <p:nvPr/>
        </p:nvCxnSpPr>
        <p:spPr>
          <a:xfrm flipH="1" flipV="1">
            <a:off x="1576251" y="4197929"/>
            <a:ext cx="194627" cy="212429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A93690-1B0E-AA49-A67F-4FA409F9F8B4}"/>
              </a:ext>
            </a:extLst>
          </p:cNvPr>
          <p:cNvCxnSpPr>
            <a:cxnSpLocks/>
          </p:cNvCxnSpPr>
          <p:nvPr/>
        </p:nvCxnSpPr>
        <p:spPr>
          <a:xfrm flipH="1" flipV="1">
            <a:off x="2061493" y="3962400"/>
            <a:ext cx="111168" cy="2955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BD052A-003B-7C45-B9E5-197EAB52048B}"/>
              </a:ext>
            </a:extLst>
          </p:cNvPr>
          <p:cNvCxnSpPr>
            <a:cxnSpLocks/>
          </p:cNvCxnSpPr>
          <p:nvPr/>
        </p:nvCxnSpPr>
        <p:spPr>
          <a:xfrm>
            <a:off x="2976229" y="4756729"/>
            <a:ext cx="238026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61175" y="2477522"/>
            <a:ext cx="2285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Story added!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4E66FC-D620-A247-B00F-FF5660D82D84}"/>
              </a:ext>
            </a:extLst>
          </p:cNvPr>
          <p:cNvCxnSpPr>
            <a:cxnSpLocks/>
          </p:cNvCxnSpPr>
          <p:nvPr/>
        </p:nvCxnSpPr>
        <p:spPr>
          <a:xfrm flipV="1">
            <a:off x="3754584" y="3000743"/>
            <a:ext cx="2867889" cy="16266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E2A4AAB-0A75-A142-BBAB-82688C038ED7}"/>
              </a:ext>
            </a:extLst>
          </p:cNvPr>
          <p:cNvSpPr txBox="1"/>
          <p:nvPr/>
        </p:nvSpPr>
        <p:spPr>
          <a:xfrm>
            <a:off x="6775298" y="2171785"/>
            <a:ext cx="371845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WHEN STORY IS ADDED</a:t>
            </a:r>
          </a:p>
          <a:p>
            <a:r>
              <a:rPr lang="en-GB" sz="2800" dirty="0">
                <a:latin typeface="+mj-lt"/>
              </a:rPr>
              <a:t>THE USER RECEIVES A</a:t>
            </a:r>
          </a:p>
          <a:p>
            <a:r>
              <a:rPr lang="en-GB" sz="2800" dirty="0">
                <a:latin typeface="+mj-lt"/>
              </a:rPr>
              <a:t>UNIQUELY SHAPED AND 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COLOURED GEM</a:t>
            </a:r>
          </a:p>
        </p:txBody>
      </p:sp>
    </p:spTree>
    <p:extLst>
      <p:ext uri="{BB962C8B-B14F-4D97-AF65-F5344CB8AC3E}">
        <p14:creationId xmlns:p14="http://schemas.microsoft.com/office/powerpoint/2010/main" val="269094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951C6F04-0722-BE41-BB40-BE3B24C52937}"/>
              </a:ext>
            </a:extLst>
          </p:cNvPr>
          <p:cNvSpPr/>
          <p:nvPr/>
        </p:nvSpPr>
        <p:spPr>
          <a:xfrm>
            <a:off x="1148499" y="1921017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770BF7A3-7E3B-3141-A436-450726DCDEB3}"/>
              </a:ext>
            </a:extLst>
          </p:cNvPr>
          <p:cNvSpPr/>
          <p:nvPr/>
        </p:nvSpPr>
        <p:spPr>
          <a:xfrm>
            <a:off x="1148499" y="267221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E2F93400-3159-3540-8936-F0EC4116F459}"/>
              </a:ext>
            </a:extLst>
          </p:cNvPr>
          <p:cNvSpPr/>
          <p:nvPr/>
        </p:nvSpPr>
        <p:spPr>
          <a:xfrm>
            <a:off x="1148499" y="342900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4F3F545-EF73-C34D-92B8-79B404B76F4E}"/>
              </a:ext>
            </a:extLst>
          </p:cNvPr>
          <p:cNvSpPr/>
          <p:nvPr/>
        </p:nvSpPr>
        <p:spPr>
          <a:xfrm>
            <a:off x="1122991" y="493328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C67206B-E3D3-E943-AE6C-AE2F7FB93562}"/>
              </a:ext>
            </a:extLst>
          </p:cNvPr>
          <p:cNvSpPr/>
          <p:nvPr/>
        </p:nvSpPr>
        <p:spPr>
          <a:xfrm>
            <a:off x="1148499" y="418579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pic>
        <p:nvPicPr>
          <p:cNvPr id="59" name="Picture 5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CF29F669-74D0-7345-A373-2992F29A82A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80864" y="2179935"/>
            <a:ext cx="492169" cy="46021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024492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2852297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E889103-B20A-8E40-B62D-D77395DB4945}"/>
              </a:ext>
            </a:extLst>
          </p:cNvPr>
          <p:cNvSpPr/>
          <p:nvPr/>
        </p:nvSpPr>
        <p:spPr>
          <a:xfrm>
            <a:off x="4865978" y="3674474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4414FC-A9B4-4B4A-9BB4-24CB21D04EC1}"/>
              </a:ext>
            </a:extLst>
          </p:cNvPr>
          <p:cNvCxnSpPr/>
          <p:nvPr/>
        </p:nvCxnSpPr>
        <p:spPr>
          <a:xfrm>
            <a:off x="5229466" y="2738080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6CAEA0C-F4A0-AB4A-A9BA-8B01F86A3C93}"/>
              </a:ext>
            </a:extLst>
          </p:cNvPr>
          <p:cNvCxnSpPr/>
          <p:nvPr/>
        </p:nvCxnSpPr>
        <p:spPr>
          <a:xfrm>
            <a:off x="5229464" y="3555502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D21110D7-5D90-5A43-B898-902DF5272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928464">
            <a:off x="5007604" y="5469512"/>
            <a:ext cx="492169" cy="460210"/>
          </a:xfrm>
          <a:prstGeom prst="rect">
            <a:avLst/>
          </a:prstGeom>
        </p:spPr>
      </p:pic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10498D6-423F-D240-888C-0A46FB939F15}"/>
              </a:ext>
            </a:extLst>
          </p:cNvPr>
          <p:cNvCxnSpPr/>
          <p:nvPr/>
        </p:nvCxnSpPr>
        <p:spPr>
          <a:xfrm>
            <a:off x="5229464" y="438677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927D28E-3F0C-234D-A33D-104159589BA9}"/>
              </a:ext>
            </a:extLst>
          </p:cNvPr>
          <p:cNvCxnSpPr/>
          <p:nvPr/>
        </p:nvCxnSpPr>
        <p:spPr>
          <a:xfrm>
            <a:off x="5229464" y="521804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062" y="2987668"/>
            <a:ext cx="325046" cy="476257"/>
          </a:xfrm>
          <a:prstGeom prst="rect">
            <a:avLst/>
          </a:prstGeom>
        </p:spPr>
      </p:pic>
      <p:pic>
        <p:nvPicPr>
          <p:cNvPr id="14" name="Picture 13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7B91D738-7E97-714C-936A-5BA52F4B20F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7773">
            <a:off x="5027403" y="4648918"/>
            <a:ext cx="403078" cy="40307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0C6EF2-B871-0047-A883-F6059374FB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4051192">
            <a:off x="4982211" y="3821312"/>
            <a:ext cx="477512" cy="413128"/>
          </a:xfrm>
          <a:prstGeom prst="rect">
            <a:avLst/>
          </a:prstGeom>
        </p:spPr>
      </p:pic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3045598F-2D61-5E4C-B6F8-A2E0FB8491DD}"/>
              </a:ext>
            </a:extLst>
          </p:cNvPr>
          <p:cNvCxnSpPr>
            <a:cxnSpLocks/>
          </p:cNvCxnSpPr>
          <p:nvPr/>
        </p:nvCxnSpPr>
        <p:spPr>
          <a:xfrm rot="5400000">
            <a:off x="5631252" y="2322441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2231961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Rejection of paper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06161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Bad presentation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D996C69-5913-0E45-906B-35B8ACBD358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98174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BA3D6F11-19E6-764E-A745-54E4B33A8320}"/>
              </a:ext>
            </a:extLst>
          </p:cNvPr>
          <p:cNvSpPr txBox="1"/>
          <p:nvPr/>
        </p:nvSpPr>
        <p:spPr>
          <a:xfrm>
            <a:off x="5679391" y="389126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Late from meeting 2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79391" y="472364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Late from meeting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Failing exam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288253" flipH="1">
            <a:off x="16538" y="2206850"/>
            <a:ext cx="1214107" cy="1720781"/>
          </a:xfrm>
          <a:prstGeom prst="rect">
            <a:avLst/>
          </a:prstGeom>
        </p:spPr>
      </p:pic>
      <p:pic>
        <p:nvPicPr>
          <p:cNvPr id="1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6071BA0-B99C-6645-896E-6BB1546FF2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7686571" y="10"/>
            <a:ext cx="4635571" cy="6857990"/>
          </a:xfrm>
          <a:prstGeom prst="rect">
            <a:avLst/>
          </a:prstGeom>
          <a:effectLst/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6AB67B02-DD5F-0F4C-8ADF-A9A08B00C1DA}"/>
              </a:ext>
            </a:extLst>
          </p:cNvPr>
          <p:cNvSpPr/>
          <p:nvPr/>
        </p:nvSpPr>
        <p:spPr>
          <a:xfrm>
            <a:off x="8559386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9" name="Picture 11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445ED22F-82A5-B846-80A9-ECD413F1DBC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8714477" y="1151576"/>
            <a:ext cx="421435" cy="394069"/>
          </a:xfrm>
          <a:prstGeom prst="rect">
            <a:avLst/>
          </a:prstGeom>
        </p:spPr>
      </p:pic>
      <p:sp>
        <p:nvSpPr>
          <p:cNvPr id="120" name="TextBox 119">
            <a:extLst>
              <a:ext uri="{FF2B5EF4-FFF2-40B4-BE49-F238E27FC236}">
                <a16:creationId xmlns:a16="http://schemas.microsoft.com/office/drawing/2014/main" id="{106604FF-D670-DF41-810B-12B6549759F0}"/>
              </a:ext>
            </a:extLst>
          </p:cNvPr>
          <p:cNvSpPr txBox="1"/>
          <p:nvPr/>
        </p:nvSpPr>
        <p:spPr>
          <a:xfrm>
            <a:off x="8945076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8C1CEBF8-5C48-4041-9368-A4D8A78154CC}"/>
              </a:ext>
            </a:extLst>
          </p:cNvPr>
          <p:cNvSpPr/>
          <p:nvPr/>
        </p:nvSpPr>
        <p:spPr>
          <a:xfrm>
            <a:off x="8596654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3" name="Picture 132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C4BC0B3D-F2FF-D642-BD75-DCC771D34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613" y="1945438"/>
            <a:ext cx="567483" cy="831476"/>
          </a:xfrm>
          <a:prstGeom prst="rect">
            <a:avLst/>
          </a:prstGeom>
        </p:spPr>
      </p:pic>
      <p:sp>
        <p:nvSpPr>
          <p:cNvPr id="139" name="TextBox 138">
            <a:extLst>
              <a:ext uri="{FF2B5EF4-FFF2-40B4-BE49-F238E27FC236}">
                <a16:creationId xmlns:a16="http://schemas.microsoft.com/office/drawing/2014/main" id="{A636E9D7-71FF-DC4A-AE59-403C97FFFD6C}"/>
              </a:ext>
            </a:extLst>
          </p:cNvPr>
          <p:cNvSpPr txBox="1"/>
          <p:nvPr/>
        </p:nvSpPr>
        <p:spPr>
          <a:xfrm>
            <a:off x="9099061" y="2846080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Bad presentation</a:t>
            </a:r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id="{FB58059F-B5D0-C140-AE50-7F62D381AD65}"/>
              </a:ext>
            </a:extLst>
          </p:cNvPr>
          <p:cNvSpPr/>
          <p:nvPr/>
        </p:nvSpPr>
        <p:spPr>
          <a:xfrm>
            <a:off x="8829100" y="3372366"/>
            <a:ext cx="2350507" cy="2585090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So I arrived to my journal club presentation totally unprepared… Although I read the paper properly, my slides were not well-done and I felt like I embarrassed myself in front of my team. They told me it was OK, but I still fee quite ashamed</a:t>
            </a:r>
            <a:endParaRPr lang="en-GB" sz="3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115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951C6F04-0722-BE41-BB40-BE3B24C52937}"/>
              </a:ext>
            </a:extLst>
          </p:cNvPr>
          <p:cNvSpPr/>
          <p:nvPr/>
        </p:nvSpPr>
        <p:spPr>
          <a:xfrm>
            <a:off x="1148499" y="1921017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770BF7A3-7E3B-3141-A436-450726DCDEB3}"/>
              </a:ext>
            </a:extLst>
          </p:cNvPr>
          <p:cNvSpPr/>
          <p:nvPr/>
        </p:nvSpPr>
        <p:spPr>
          <a:xfrm>
            <a:off x="1148499" y="267221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E2F93400-3159-3540-8936-F0EC4116F459}"/>
              </a:ext>
            </a:extLst>
          </p:cNvPr>
          <p:cNvSpPr/>
          <p:nvPr/>
        </p:nvSpPr>
        <p:spPr>
          <a:xfrm>
            <a:off x="1148499" y="342900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4F3F545-EF73-C34D-92B8-79B404B76F4E}"/>
              </a:ext>
            </a:extLst>
          </p:cNvPr>
          <p:cNvSpPr/>
          <p:nvPr/>
        </p:nvSpPr>
        <p:spPr>
          <a:xfrm>
            <a:off x="1122991" y="493328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C67206B-E3D3-E943-AE6C-AE2F7FB93562}"/>
              </a:ext>
            </a:extLst>
          </p:cNvPr>
          <p:cNvSpPr/>
          <p:nvPr/>
        </p:nvSpPr>
        <p:spPr>
          <a:xfrm>
            <a:off x="1148499" y="418579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841916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366972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285700">
            <a:off x="5093487" y="5450196"/>
            <a:ext cx="325046" cy="476257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304938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Feeling so guilty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87903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I just got fired...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90370" y="4633404"/>
            <a:ext cx="1532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Guilt over bad</a:t>
            </a:r>
            <a:b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</a:br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performance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Did not pass exam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4288253" flipH="1">
            <a:off x="1890" y="3025167"/>
            <a:ext cx="1214107" cy="17207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EEF767-5D5D-1F49-B8BB-ABF72F4DE5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001034" y="3810335"/>
            <a:ext cx="488275" cy="4882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8ECE01-FFEA-A444-A03C-4E6659F0C2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8097256">
            <a:off x="4984513" y="3027522"/>
            <a:ext cx="540931" cy="402318"/>
          </a:xfrm>
          <a:prstGeom prst="rect">
            <a:avLst/>
          </a:prstGeom>
        </p:spPr>
      </p:pic>
      <p:pic>
        <p:nvPicPr>
          <p:cNvPr id="62" name="Picture 6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50E4269A-C785-9244-9D3E-8C5EE4EA54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08893" y="4664911"/>
            <a:ext cx="492169" cy="460210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2E68073-5F44-CF4D-808F-22C1185EFB6B}"/>
              </a:ext>
            </a:extLst>
          </p:cNvPr>
          <p:cNvCxnSpPr>
            <a:cxnSpLocks/>
          </p:cNvCxnSpPr>
          <p:nvPr/>
        </p:nvCxnSpPr>
        <p:spPr>
          <a:xfrm rot="5400000">
            <a:off x="5645105" y="396951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6CDD91CE-EE41-1E4C-B8B8-176EC2077932}"/>
              </a:ext>
            </a:extLst>
          </p:cNvPr>
          <p:cNvSpPr/>
          <p:nvPr/>
        </p:nvSpPr>
        <p:spPr>
          <a:xfrm>
            <a:off x="4960504" y="1945438"/>
            <a:ext cx="2350507" cy="742806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1CB285FE-DA5D-9A4D-8E64-BA6E51419634}"/>
              </a:ext>
            </a:extLst>
          </p:cNvPr>
          <p:cNvSpPr/>
          <p:nvPr/>
        </p:nvSpPr>
        <p:spPr>
          <a:xfrm rot="10800000" flipH="1" flipV="1">
            <a:off x="5035090" y="2055392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4735DF0-2DFD-3C42-BE6D-3E84B9A62D4E}"/>
              </a:ext>
            </a:extLst>
          </p:cNvPr>
          <p:cNvSpPr/>
          <p:nvPr/>
        </p:nvSpPr>
        <p:spPr>
          <a:xfrm>
            <a:off x="5834614" y="203643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0523D4F4-1245-FE4E-B72A-43B4A609F5B7}"/>
              </a:ext>
            </a:extLst>
          </p:cNvPr>
          <p:cNvSpPr/>
          <p:nvPr/>
        </p:nvSpPr>
        <p:spPr>
          <a:xfrm rot="10800000" flipH="1" flipV="1">
            <a:off x="6176877" y="2055392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0E0B8DE-93E9-094B-8523-3B0432EE8144}"/>
              </a:ext>
            </a:extLst>
          </p:cNvPr>
          <p:cNvSpPr/>
          <p:nvPr/>
        </p:nvSpPr>
        <p:spPr>
          <a:xfrm>
            <a:off x="6707429" y="204454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94008AD-0AD6-DA47-B62F-5A37D24BF4A3}"/>
              </a:ext>
            </a:extLst>
          </p:cNvPr>
          <p:cNvCxnSpPr>
            <a:cxnSpLocks/>
          </p:cNvCxnSpPr>
          <p:nvPr/>
        </p:nvCxnSpPr>
        <p:spPr>
          <a:xfrm flipV="1">
            <a:off x="7545413" y="1151576"/>
            <a:ext cx="1390769" cy="10666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D533386-381D-D24A-8CCE-E4F96AF18FB1}"/>
              </a:ext>
            </a:extLst>
          </p:cNvPr>
          <p:cNvSpPr txBox="1"/>
          <p:nvPr/>
        </p:nvSpPr>
        <p:spPr>
          <a:xfrm>
            <a:off x="9062217" y="708208"/>
            <a:ext cx="19689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BY</a:t>
            </a:r>
          </a:p>
          <a:p>
            <a:r>
              <a:rPr lang="en-GB" sz="2800" dirty="0">
                <a:latin typeface="+mj-lt"/>
              </a:rPr>
              <a:t>CATEGORIES</a:t>
            </a:r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7861B56-4E90-F446-AE45-A546B67CEA72}"/>
              </a:ext>
            </a:extLst>
          </p:cNvPr>
          <p:cNvCxnSpPr>
            <a:cxnSpLocks/>
          </p:cNvCxnSpPr>
          <p:nvPr/>
        </p:nvCxnSpPr>
        <p:spPr>
          <a:xfrm flipV="1">
            <a:off x="7578266" y="3783104"/>
            <a:ext cx="1357916" cy="442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9E7F33FA-2520-1743-874A-24D47EA93C74}"/>
              </a:ext>
            </a:extLst>
          </p:cNvPr>
          <p:cNvSpPr txBox="1"/>
          <p:nvPr/>
        </p:nvSpPr>
        <p:spPr>
          <a:xfrm>
            <a:off x="9062217" y="2688244"/>
            <a:ext cx="285269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READ STORIES AND LEARNING</a:t>
            </a:r>
          </a:p>
          <a:p>
            <a:r>
              <a:rPr lang="en-GB" sz="2800" dirty="0">
                <a:latin typeface="+mj-lt"/>
              </a:rPr>
              <a:t>OUTCOMES</a:t>
            </a:r>
          </a:p>
          <a:p>
            <a:r>
              <a:rPr lang="en-GB" sz="2800" dirty="0">
                <a:latin typeface="+mj-lt"/>
              </a:rPr>
              <a:t>FROM OTHERS</a:t>
            </a:r>
          </a:p>
          <a:p>
            <a:endParaRPr lang="en-GB" sz="2800" dirty="0">
              <a:latin typeface="+mj-lt"/>
            </a:endParaRPr>
          </a:p>
          <a:p>
            <a:r>
              <a:rPr lang="en-GB" sz="2800" dirty="0">
                <a:latin typeface="+mj-lt"/>
              </a:rPr>
              <a:t>STORIES HERE</a:t>
            </a:r>
          </a:p>
          <a:p>
            <a:r>
              <a:rPr lang="en-GB" sz="2800" dirty="0">
                <a:latin typeface="+mj-lt"/>
              </a:rPr>
              <a:t>ARE ANONYMOUS</a:t>
            </a:r>
          </a:p>
        </p:txBody>
      </p:sp>
    </p:spTree>
    <p:extLst>
      <p:ext uri="{BB962C8B-B14F-4D97-AF65-F5344CB8AC3E}">
        <p14:creationId xmlns:p14="http://schemas.microsoft.com/office/powerpoint/2010/main" val="833268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211</Words>
  <Application>Microsoft Macintosh PowerPoint</Application>
  <PresentationFormat>Widescreen</PresentationFormat>
  <Paragraphs>93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STCaiyun</vt:lpstr>
      <vt:lpstr>Arial</vt:lpstr>
      <vt:lpstr>Calibri</vt:lpstr>
      <vt:lpstr>Calibri Light</vt:lpstr>
      <vt:lpstr>Office Theme</vt:lpstr>
      <vt:lpstr>UNFAIL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UN-FAIL</dc:title>
  <dc:creator>Tibor V. Varga</dc:creator>
  <cp:lastModifiedBy>Tibor V. Varga</cp:lastModifiedBy>
  <cp:revision>17</cp:revision>
  <dcterms:created xsi:type="dcterms:W3CDTF">2019-03-25T13:06:00Z</dcterms:created>
  <dcterms:modified xsi:type="dcterms:W3CDTF">2019-03-26T12:12:38Z</dcterms:modified>
</cp:coreProperties>
</file>